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05860-82B2-47F9-B7EB-2DCB3DF9D54A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B7797-C17E-43C8-83C7-0AD218AC2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2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B7797-C17E-43C8-83C7-0AD218AC2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4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12695A-A650-46C4-924A-7DFCC8A0BF47}" type="datetimeFigureOut">
              <a:rPr lang="en-US" smtClean="0"/>
              <a:t>6/27/2013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0C1469-A0BA-4511-9417-DA23F5C7C7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Digging into the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Preparing Teachers &amp; Administrators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the framework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consistency in expectations:</a:t>
            </a:r>
          </a:p>
          <a:p>
            <a:pPr lvl="1"/>
            <a:r>
              <a:rPr lang="en-US" dirty="0"/>
              <a:t>Between Teachers</a:t>
            </a:r>
          </a:p>
          <a:p>
            <a:pPr lvl="1"/>
            <a:r>
              <a:rPr lang="en-US" dirty="0"/>
              <a:t>Between Schools</a:t>
            </a:r>
          </a:p>
          <a:p>
            <a:pPr lvl="1"/>
            <a:r>
              <a:rPr lang="en-US" dirty="0"/>
              <a:t>Between </a:t>
            </a:r>
            <a:r>
              <a:rPr lang="en-US" dirty="0" smtClean="0"/>
              <a:t>Districts</a:t>
            </a:r>
          </a:p>
          <a:p>
            <a:r>
              <a:rPr lang="en-US" dirty="0" smtClean="0"/>
              <a:t>Focus on continuous improvement</a:t>
            </a:r>
          </a:p>
          <a:p>
            <a:r>
              <a:rPr lang="en-US" dirty="0" smtClean="0"/>
              <a:t>Provide the steps for improvement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knowledge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Pilot Teachers/Principals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Teachers/Principals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Application of the framework expectations</a:t>
            </a:r>
          </a:p>
          <a:p>
            <a:r>
              <a:rPr lang="en-US" dirty="0" smtClean="0"/>
              <a:t>Matching evidence to components</a:t>
            </a:r>
          </a:p>
          <a:p>
            <a:r>
              <a:rPr lang="en-US" dirty="0" smtClean="0"/>
              <a:t>Using evidence to rate performance on component rubrics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Working knowledge of the framework:</a:t>
            </a:r>
          </a:p>
          <a:p>
            <a:pPr lvl="1"/>
            <a:r>
              <a:rPr lang="en-US" dirty="0" smtClean="0"/>
              <a:t>What are the expectations?</a:t>
            </a:r>
          </a:p>
          <a:p>
            <a:pPr lvl="1"/>
            <a:r>
              <a:rPr lang="en-US" dirty="0" smtClean="0"/>
              <a:t>How do they compare to our current expectations?</a:t>
            </a:r>
          </a:p>
          <a:p>
            <a:pPr lvl="1"/>
            <a:r>
              <a:rPr lang="en-US" dirty="0" smtClean="0"/>
              <a:t>What evidence supports each component?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on the Verbs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Domain 1</a:t>
            </a:r>
          </a:p>
          <a:p>
            <a:r>
              <a:rPr lang="en-US" dirty="0" smtClean="0"/>
              <a:t>Underline/highlight the verbs for the components</a:t>
            </a:r>
          </a:p>
          <a:p>
            <a:r>
              <a:rPr lang="en-US" dirty="0" smtClean="0"/>
              <a:t>What are teachers expected to do in this domain?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4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Digging Deeper:  Domain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 review one of the components</a:t>
            </a:r>
          </a:p>
          <a:p>
            <a:r>
              <a:rPr lang="en-US" dirty="0" smtClean="0"/>
              <a:t>Be ready to discuss at your table:</a:t>
            </a:r>
          </a:p>
          <a:p>
            <a:pPr lvl="1"/>
            <a:r>
              <a:rPr lang="en-US" dirty="0" smtClean="0"/>
              <a:t>How will this component support Highly Effective Teaching and Learning?</a:t>
            </a:r>
          </a:p>
          <a:p>
            <a:pPr lvl="1"/>
            <a:r>
              <a:rPr lang="en-US" dirty="0" smtClean="0"/>
              <a:t>How you could use this component with your school?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Principals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Crittenden County Schools</a:t>
            </a:r>
          </a:p>
          <a:p>
            <a:pPr lvl="1"/>
            <a:r>
              <a:rPr lang="en-US" dirty="0" smtClean="0"/>
              <a:t>Dr. Rachel Yarbrough</a:t>
            </a:r>
          </a:p>
          <a:p>
            <a:pPr lvl="1"/>
            <a:r>
              <a:rPr lang="en-US" dirty="0" smtClean="0"/>
              <a:t>Tonya Driver</a:t>
            </a:r>
          </a:p>
          <a:p>
            <a:pPr lvl="1"/>
            <a:r>
              <a:rPr lang="en-US" dirty="0" smtClean="0"/>
              <a:t>Vince Clark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Teachers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Fleming County Schools</a:t>
            </a:r>
          </a:p>
          <a:p>
            <a:pPr lvl="1"/>
            <a:r>
              <a:rPr lang="en-US" dirty="0" err="1" smtClean="0"/>
              <a:t>Lesia</a:t>
            </a:r>
            <a:r>
              <a:rPr lang="en-US" dirty="0" smtClean="0"/>
              <a:t> Eldridge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1579</TotalTime>
  <Words>170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Digging into the Framework</vt:lpstr>
      <vt:lpstr>What can the framework do?</vt:lpstr>
      <vt:lpstr>Framework knowledge</vt:lpstr>
      <vt:lpstr>Focusing on the Verbs</vt:lpstr>
      <vt:lpstr>Digging Deeper:  Domain 1</vt:lpstr>
      <vt:lpstr>Supporting Principals </vt:lpstr>
      <vt:lpstr>Supporting Teachers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Digging into the Framework</dc:title>
  <dc:creator>admin</dc:creator>
  <cp:lastModifiedBy>admin</cp:lastModifiedBy>
  <cp:revision>6</cp:revision>
  <dcterms:created xsi:type="dcterms:W3CDTF">2013-06-27T01:49:47Z</dcterms:created>
  <dcterms:modified xsi:type="dcterms:W3CDTF">2013-06-28T14:54:23Z</dcterms:modified>
</cp:coreProperties>
</file>