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84D-CE8F-4967-937F-1660F8E6A3D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8074-78BE-4028-829B-1A6C8CB03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84D-CE8F-4967-937F-1660F8E6A3D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8074-78BE-4028-829B-1A6C8CB03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84D-CE8F-4967-937F-1660F8E6A3D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8074-78BE-4028-829B-1A6C8CB03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84D-CE8F-4967-937F-1660F8E6A3D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8074-78BE-4028-829B-1A6C8CB03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84D-CE8F-4967-937F-1660F8E6A3D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8074-78BE-4028-829B-1A6C8CB03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84D-CE8F-4967-937F-1660F8E6A3D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8074-78BE-4028-829B-1A6C8CB03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84D-CE8F-4967-937F-1660F8E6A3D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8074-78BE-4028-829B-1A6C8CB03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84D-CE8F-4967-937F-1660F8E6A3D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8074-78BE-4028-829B-1A6C8CB03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84D-CE8F-4967-937F-1660F8E6A3D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8074-78BE-4028-829B-1A6C8CB03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84D-CE8F-4967-937F-1660F8E6A3D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8074-78BE-4028-829B-1A6C8CB03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C684D-CE8F-4967-937F-1660F8E6A3D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8074-78BE-4028-829B-1A6C8CB03C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C684D-CE8F-4967-937F-1660F8E6A3D9}" type="datetimeFigureOut">
              <a:rPr lang="en-US" smtClean="0"/>
              <a:t>6/20/2013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8074-78BE-4028-829B-1A6C8CB03C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Learning Target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Spencer County expects all teachers to have at least one learning target for each lesson.</a:t>
            </a:r>
          </a:p>
          <a:p>
            <a:r>
              <a:rPr lang="en-US" dirty="0" smtClean="0"/>
              <a:t>These should be written in student friendly </a:t>
            </a:r>
            <a:r>
              <a:rPr lang="en-US" smtClean="0"/>
              <a:t>terms and based </a:t>
            </a:r>
            <a:r>
              <a:rPr lang="en-US" dirty="0" smtClean="0"/>
              <a:t>on the standard being covered.</a:t>
            </a:r>
          </a:p>
          <a:p>
            <a:r>
              <a:rPr lang="en-US" dirty="0" smtClean="0"/>
              <a:t>In addition to being a part of the learning template it is expected that teachers write them on the board, and intentionally integrate them throughout their lesson.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296717"/>
            <a:ext cx="1676400" cy="15612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Daily Learning Target</vt:lpstr>
    </vt:vector>
  </TitlesOfParts>
  <Company>Kentucky Retirement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Learning Target</dc:title>
  <dc:creator>pcook</dc:creator>
  <cp:lastModifiedBy>pcook</cp:lastModifiedBy>
  <cp:revision>1</cp:revision>
  <dcterms:created xsi:type="dcterms:W3CDTF">2013-06-21T02:20:54Z</dcterms:created>
  <dcterms:modified xsi:type="dcterms:W3CDTF">2013-06-21T02:27:53Z</dcterms:modified>
</cp:coreProperties>
</file>